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0" r:id="rId8"/>
    <p:sldId id="271" r:id="rId9"/>
    <p:sldId id="272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PARA </a:t>
            </a:r>
            <a:br>
              <a:rPr lang="pt-BR" dirty="0"/>
            </a:br>
            <a:r>
              <a:rPr lang="pt-BR" dirty="0"/>
              <a:t>SALVAR-TE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Veio Jesus a este mundo vil </a:t>
            </a:r>
          </a:p>
          <a:p>
            <a:r>
              <a:rPr lang="pt-BR" dirty="0"/>
              <a:t>Para buscar-te a ti; </a:t>
            </a:r>
          </a:p>
          <a:p>
            <a:r>
              <a:rPr lang="pt-BR" dirty="0"/>
              <a:t>Foi maltratado e não reagiu, </a:t>
            </a:r>
          </a:p>
          <a:p>
            <a:r>
              <a:rPr lang="pt-BR" dirty="0"/>
              <a:t>Para salvar-te a ti.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Glórias ali, no Céu, deixou, </a:t>
            </a:r>
          </a:p>
          <a:p>
            <a:r>
              <a:rPr lang="pt-BR" dirty="0"/>
              <a:t>Ingratidão no mundo achou.</a:t>
            </a:r>
          </a:p>
          <a:p>
            <a:r>
              <a:rPr lang="pt-BR" dirty="0"/>
              <a:t>Tudo Ele fez porque te amou, </a:t>
            </a:r>
          </a:p>
          <a:p>
            <a:r>
              <a:rPr lang="pt-BR" dirty="0"/>
              <a:t>Para salvar-te a ti.</a:t>
            </a:r>
          </a:p>
        </p:txBody>
      </p:sp>
    </p:spTree>
    <p:extLst>
      <p:ext uri="{BB962C8B-B14F-4D97-AF65-F5344CB8AC3E}">
        <p14:creationId xmlns:p14="http://schemas.microsoft.com/office/powerpoint/2010/main" val="2277610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72A6E6-A818-4BAD-8EC4-D5C058CA7A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</a:t>
            </a:r>
          </a:p>
          <a:p>
            <a:r>
              <a:rPr lang="pt-BR" dirty="0"/>
              <a:t>Demos ao Salvador! </a:t>
            </a:r>
          </a:p>
          <a:p>
            <a:r>
              <a:rPr lang="pt-BR" dirty="0"/>
              <a:t>Glória, glória </a:t>
            </a:r>
          </a:p>
          <a:p>
            <a:r>
              <a:rPr lang="pt-BR" dirty="0"/>
              <a:t>Por Seu tão grande amor! </a:t>
            </a:r>
          </a:p>
        </p:txBody>
      </p:sp>
    </p:spTree>
    <p:extLst>
      <p:ext uri="{BB962C8B-B14F-4D97-AF65-F5344CB8AC3E}">
        <p14:creationId xmlns:p14="http://schemas.microsoft.com/office/powerpoint/2010/main" val="2729878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E6D3D-EEDE-4317-A426-9C8615FB4D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glória, </a:t>
            </a:r>
          </a:p>
          <a:p>
            <a:r>
              <a:rPr lang="pt-BR" dirty="0"/>
              <a:t>Temos a paz com Deus! </a:t>
            </a:r>
          </a:p>
          <a:p>
            <a:r>
              <a:rPr lang="pt-BR" dirty="0"/>
              <a:t>“Glória, glória!”</a:t>
            </a:r>
          </a:p>
          <a:p>
            <a:r>
              <a:rPr lang="pt-BR" dirty="0"/>
              <a:t>Vamos cantar nos Céus!</a:t>
            </a:r>
          </a:p>
        </p:txBody>
      </p:sp>
    </p:spTree>
    <p:extLst>
      <p:ext uri="{BB962C8B-B14F-4D97-AF65-F5344CB8AC3E}">
        <p14:creationId xmlns:p14="http://schemas.microsoft.com/office/powerpoint/2010/main" val="309497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Tudo isso Deus fez em teu favor,</a:t>
            </a:r>
          </a:p>
          <a:p>
            <a:r>
              <a:rPr lang="pt-BR" dirty="0"/>
              <a:t>Para salvar-te a ti;</a:t>
            </a:r>
          </a:p>
          <a:p>
            <a:r>
              <a:rPr lang="pt-BR" sz="4300" dirty="0"/>
              <a:t>Chama-te, agora, com terno amor </a:t>
            </a:r>
          </a:p>
          <a:p>
            <a:r>
              <a:rPr lang="pt-BR" dirty="0"/>
              <a:t>Para perdoar-te a ti.  </a:t>
            </a:r>
          </a:p>
        </p:txBody>
      </p:sp>
    </p:spTree>
    <p:extLst>
      <p:ext uri="{BB962C8B-B14F-4D97-AF65-F5344CB8AC3E}">
        <p14:creationId xmlns:p14="http://schemas.microsoft.com/office/powerpoint/2010/main" val="3902433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Deves chegar com contrição, </a:t>
            </a:r>
          </a:p>
          <a:p>
            <a:r>
              <a:rPr lang="pt-BR" dirty="0"/>
              <a:t>Tendo a certeza do perdão.</a:t>
            </a:r>
          </a:p>
          <a:p>
            <a:r>
              <a:rPr lang="pt-BR" dirty="0"/>
              <a:t>Cristo te estende a Sua mão</a:t>
            </a:r>
          </a:p>
          <a:p>
            <a:r>
              <a:rPr lang="pt-BR" dirty="0"/>
              <a:t>Para salvar-te a ti. </a:t>
            </a:r>
          </a:p>
        </p:txBody>
      </p:sp>
    </p:spTree>
    <p:extLst>
      <p:ext uri="{BB962C8B-B14F-4D97-AF65-F5344CB8AC3E}">
        <p14:creationId xmlns:p14="http://schemas.microsoft.com/office/powerpoint/2010/main" val="2733515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72A6E6-A818-4BAD-8EC4-D5C058CA7A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</a:t>
            </a:r>
          </a:p>
          <a:p>
            <a:r>
              <a:rPr lang="pt-BR" dirty="0"/>
              <a:t>Demos ao Salvador! </a:t>
            </a:r>
          </a:p>
          <a:p>
            <a:r>
              <a:rPr lang="pt-BR" dirty="0"/>
              <a:t>Glória, glória </a:t>
            </a:r>
          </a:p>
          <a:p>
            <a:r>
              <a:rPr lang="pt-BR" dirty="0"/>
              <a:t>Por Seu tão grande amor! </a:t>
            </a:r>
          </a:p>
        </p:txBody>
      </p:sp>
    </p:spTree>
    <p:extLst>
      <p:ext uri="{BB962C8B-B14F-4D97-AF65-F5344CB8AC3E}">
        <p14:creationId xmlns:p14="http://schemas.microsoft.com/office/powerpoint/2010/main" val="673982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SALVAR-TE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6E6D3D-EEDE-4317-A426-9C8615FB4D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Glória, glória, </a:t>
            </a:r>
          </a:p>
          <a:p>
            <a:r>
              <a:rPr lang="pt-BR" dirty="0"/>
              <a:t>Temos a paz com Deus! </a:t>
            </a:r>
          </a:p>
          <a:p>
            <a:r>
              <a:rPr lang="pt-BR" dirty="0"/>
              <a:t>“Glória, glória!”</a:t>
            </a:r>
          </a:p>
          <a:p>
            <a:r>
              <a:rPr lang="pt-BR" dirty="0"/>
              <a:t>Vamos cantar nos Céus!</a:t>
            </a:r>
          </a:p>
        </p:txBody>
      </p:sp>
    </p:spTree>
    <p:extLst>
      <p:ext uri="{BB962C8B-B14F-4D97-AF65-F5344CB8AC3E}">
        <p14:creationId xmlns:p14="http://schemas.microsoft.com/office/powerpoint/2010/main" val="1550349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192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PARA  SALVAR-TE</vt:lpstr>
      <vt:lpstr>PARA SALVAR-TE</vt:lpstr>
      <vt:lpstr>PARA SALVAR-TE</vt:lpstr>
      <vt:lpstr>PARA SALVAR-TE</vt:lpstr>
      <vt:lpstr>PARA SALVAR-TE</vt:lpstr>
      <vt:lpstr>PARA SALVAR-TE</vt:lpstr>
      <vt:lpstr>PARA SALVAR-TE</vt:lpstr>
      <vt:lpstr>PARA SALVAR-TE</vt:lpstr>
      <vt:lpstr>PARA SALVAR-TE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2019-06-12T22:09:47Z</dcterms:modified>
</cp:coreProperties>
</file>

<file path=docProps/thumbnail.jpeg>
</file>